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82C4-E857-C8F7-311E-6771DFD73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3E7D0-06AF-AE2F-CBEB-DDA2BDC3A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019-06A2-3A87-10D5-B3F65B0D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17730-902C-0655-0691-46EF7C8B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DE8B-F655-E70F-23FA-6D462D41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7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C70F-2179-0D83-6119-13323ABF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2AEAD2-9D1B-F46A-3C55-5E916BECF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60038-7D29-F7E0-551F-146D42EC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56C73-B403-B61E-AE54-D22D1AE8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B1159-9664-FA79-55A8-B9AC95F4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0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342260-F54B-4B64-E32F-7A2A2B33D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9201F-F5AB-68C4-DDC6-50469DA6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149C1-38B8-0348-9434-79CA2DAD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A045B-5768-CFD0-B34D-4CBAB4285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07E6D-FCAE-CAC5-7F95-671317353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7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D2BC-06E8-ADC3-74ED-62D9647A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BC2DC-DD28-9938-367C-B39D4B7AC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8DF10-2859-0382-170D-AFA4AA55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F6E34-6323-FC8A-6C55-9BE39FDF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BC869-EA41-3697-D989-0B386955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F9AA-4CA6-53AA-DDD5-C821F3098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639AB-B95E-58F9-749C-D1A3DE291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4E3A-4348-A759-58B0-562CB2CD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D2D3E-5602-03FF-AA95-D767C0AF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BD310-DED1-09C6-D0D9-4C24C98B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CDA5-02EF-437E-103C-FA08B851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1E11-EB0B-12BB-C5A8-AEF5C1FE4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66FA9-334A-325F-6E71-09995C0A9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E1D2B-C1B5-F9CC-2C1A-6CDC2CB3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9CB8A-D54D-1147-EA56-FE67E38E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AB7E-B5D2-97CE-A12E-32B81D5AD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8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B0E8-78FE-B24C-249A-59F0EF26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8ED06-48EF-90A5-4170-98B49E58A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3A65E-77F9-A84F-4C05-77E164AE6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CFE13-52D0-9642-4AF0-F0E8E13E8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F7B18-D5F3-0E08-732E-1400DAAC4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A1A94-C453-9495-F492-747F6FDB4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16BAF-47BB-66F7-15C4-03C123B8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D236A-FF07-1B7A-56AD-57FA02B8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2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07E0-643E-CB46-A90C-21602C61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8AD93-98C2-57A3-509E-BF098BB5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D94D5-5997-EB09-B0EC-E535BF9F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96A6C-0911-2472-3279-A0BA71FB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874198-2C8A-6C0B-4AA2-633545B9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C2114-2EA2-98AA-DCA4-AC606007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4BF3-EDDC-7808-1BDD-776ECC3B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0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1C0E-46D8-393E-173C-056D9491F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900EE-4659-1FED-9912-A0E5A5E95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B022D-F886-6EE7-BB18-67C3B2E1B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C29C4-7FA8-61FC-67D5-36D0489E3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CA521-5E01-66B1-FFB4-BF6D8D27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57813-AE84-63F1-4C44-2835C877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1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E853-AC99-30AD-5C76-82D47FBD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5A232-E58F-D20C-E0F5-E91432935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78FF4-F316-E0B1-1ABE-C3DF3EC8E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9645E-0C6F-61C5-95E3-983FCA95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ABCF2-B02C-3470-3BE5-14434E4C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83779-2DC4-4EE1-B237-BE26E389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D8DB4-F96B-6915-60C9-5D4EBA58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D25A2-EF6A-DA2B-958C-E7A0E02DC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5E00-D5EF-49E7-EEDE-0330119D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0AEE8-A320-48BF-A8B0-073F9C607D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5BB8-D23F-73C4-D1CE-EEFDA166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C478B-4049-9203-7E5C-9004486D9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53DE-3F8C-4DBF-81CF-E062B3A0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">
            <a:extLst>
              <a:ext uri="{FF2B5EF4-FFF2-40B4-BE49-F238E27FC236}">
                <a16:creationId xmlns:a16="http://schemas.microsoft.com/office/drawing/2014/main" id="{7A07A454-1010-C9AD-40BE-F967B6F60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F86B35-CE24-6F03-8ABB-8136F7B43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927" y="3533054"/>
            <a:ext cx="4932218" cy="771092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Emotion Detection From Text </a:t>
            </a:r>
            <a:b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b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b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B193F-2427-9128-D500-811358329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927" y="5302575"/>
            <a:ext cx="2780146" cy="122158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By:- Vasu Goel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Reg No.:- 11907868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Roll No.:- RKM053A16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5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2734E-D0C6-0F98-5E3F-3B4EFB22E6BC}"/>
              </a:ext>
            </a:extLst>
          </p:cNvPr>
          <p:cNvSpPr/>
          <p:nvPr/>
        </p:nvSpPr>
        <p:spPr>
          <a:xfrm>
            <a:off x="554182" y="175491"/>
            <a:ext cx="11637818" cy="775855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Intuition – Data Cleaning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77CD9F-F2BC-9566-64AA-2A919FCE2207}"/>
              </a:ext>
            </a:extLst>
          </p:cNvPr>
          <p:cNvSpPr/>
          <p:nvPr/>
        </p:nvSpPr>
        <p:spPr>
          <a:xfrm>
            <a:off x="0" y="175490"/>
            <a:ext cx="554182" cy="775855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44AA14B-D491-71CD-F9F2-DC6B9929538D}"/>
              </a:ext>
            </a:extLst>
          </p:cNvPr>
          <p:cNvSpPr/>
          <p:nvPr/>
        </p:nvSpPr>
        <p:spPr>
          <a:xfrm>
            <a:off x="812800" y="1466272"/>
            <a:ext cx="1962728" cy="7781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Original Reviews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2BFF7F79-C0BE-2F22-3DD6-7C0D16894F56}"/>
              </a:ext>
            </a:extLst>
          </p:cNvPr>
          <p:cNvSpPr/>
          <p:nvPr/>
        </p:nvSpPr>
        <p:spPr>
          <a:xfrm>
            <a:off x="3108037" y="1466273"/>
            <a:ext cx="2341418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Dropping Special Characters &amp; #’s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2BDE07FF-0046-B3B0-4515-0AF505FCFB28}"/>
              </a:ext>
            </a:extLst>
          </p:cNvPr>
          <p:cNvSpPr/>
          <p:nvPr/>
        </p:nvSpPr>
        <p:spPr>
          <a:xfrm>
            <a:off x="5781963" y="1466272"/>
            <a:ext cx="2096655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to small case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E0FBAE7-5BAF-CA43-2FDC-34A5A1000BF4}"/>
              </a:ext>
            </a:extLst>
          </p:cNvPr>
          <p:cNvSpPr/>
          <p:nvPr/>
        </p:nvSpPr>
        <p:spPr>
          <a:xfrm>
            <a:off x="8183416" y="1466271"/>
            <a:ext cx="2189020" cy="775855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Dropping </a:t>
            </a:r>
            <a:r>
              <a:rPr lang="en-US" sz="1600" dirty="0" err="1">
                <a:solidFill>
                  <a:schemeClr val="tx1"/>
                </a:solidFill>
              </a:rPr>
              <a:t>Stopwords</a:t>
            </a:r>
            <a:r>
              <a:rPr lang="en-US" sz="1600" dirty="0">
                <a:solidFill>
                  <a:schemeClr val="tx1"/>
                </a:solidFill>
              </a:rPr>
              <a:t> and Stemming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FBA9A-6696-3764-B658-AFD7B12BDB94}"/>
              </a:ext>
            </a:extLst>
          </p:cNvPr>
          <p:cNvSpPr txBox="1"/>
          <p:nvPr/>
        </p:nvSpPr>
        <p:spPr>
          <a:xfrm>
            <a:off x="812800" y="2759363"/>
            <a:ext cx="9559636" cy="281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wow loved this place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crust is not good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tasty and the texture was just nasty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there are combos like a burger fries and beer for  which is a decent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would definitely recommend the wings as well as the pizza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recommended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1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2734E-D0C6-0F98-5E3F-3B4EFB22E6BC}"/>
              </a:ext>
            </a:extLst>
          </p:cNvPr>
          <p:cNvSpPr/>
          <p:nvPr/>
        </p:nvSpPr>
        <p:spPr>
          <a:xfrm>
            <a:off x="554182" y="175491"/>
            <a:ext cx="11637818" cy="775855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Intuition – Data Cleaning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77CD9F-F2BC-9566-64AA-2A919FCE2207}"/>
              </a:ext>
            </a:extLst>
          </p:cNvPr>
          <p:cNvSpPr/>
          <p:nvPr/>
        </p:nvSpPr>
        <p:spPr>
          <a:xfrm>
            <a:off x="0" y="175490"/>
            <a:ext cx="554182" cy="775855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44AA14B-D491-71CD-F9F2-DC6B9929538D}"/>
              </a:ext>
            </a:extLst>
          </p:cNvPr>
          <p:cNvSpPr/>
          <p:nvPr/>
        </p:nvSpPr>
        <p:spPr>
          <a:xfrm>
            <a:off x="812800" y="1466272"/>
            <a:ext cx="1962728" cy="7781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Original Reviews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2BFF7F79-C0BE-2F22-3DD6-7C0D16894F56}"/>
              </a:ext>
            </a:extLst>
          </p:cNvPr>
          <p:cNvSpPr/>
          <p:nvPr/>
        </p:nvSpPr>
        <p:spPr>
          <a:xfrm>
            <a:off x="3108037" y="1466273"/>
            <a:ext cx="2341418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Dropping Special Characters &amp; #’s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2BDE07FF-0046-B3B0-4515-0AF505FCFB28}"/>
              </a:ext>
            </a:extLst>
          </p:cNvPr>
          <p:cNvSpPr/>
          <p:nvPr/>
        </p:nvSpPr>
        <p:spPr>
          <a:xfrm>
            <a:off x="5781963" y="1466272"/>
            <a:ext cx="2096655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to small case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E0FBAE7-5BAF-CA43-2FDC-34A5A1000BF4}"/>
              </a:ext>
            </a:extLst>
          </p:cNvPr>
          <p:cNvSpPr/>
          <p:nvPr/>
        </p:nvSpPr>
        <p:spPr>
          <a:xfrm>
            <a:off x="8183416" y="1466271"/>
            <a:ext cx="2189020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Dropping </a:t>
            </a:r>
            <a:r>
              <a:rPr lang="en-US" sz="1600" dirty="0" err="1">
                <a:solidFill>
                  <a:schemeClr val="bg1"/>
                </a:solidFill>
              </a:rPr>
              <a:t>Stopwords</a:t>
            </a:r>
            <a:r>
              <a:rPr lang="en-US" sz="1600" dirty="0">
                <a:solidFill>
                  <a:schemeClr val="bg1"/>
                </a:solidFill>
              </a:rPr>
              <a:t> and Stemming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FBA9A-6696-3764-B658-AFD7B12BDB94}"/>
              </a:ext>
            </a:extLst>
          </p:cNvPr>
          <p:cNvSpPr txBox="1"/>
          <p:nvPr/>
        </p:nvSpPr>
        <p:spPr>
          <a:xfrm>
            <a:off x="812800" y="2759363"/>
            <a:ext cx="9559636" cy="281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wow loved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place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crust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 good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tasty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texture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was just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nasty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there 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combos like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burger fries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beer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 which is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decent deal.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would definitely </a:t>
            </a:r>
            <a:r>
              <a:rPr lang="en-US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recommend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wings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well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pizza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</a:t>
            </a:r>
            <a:r>
              <a:rPr lang="en-US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recommended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8DDB7-AF66-9848-5ACC-29AEFC7816BC}"/>
              </a:ext>
            </a:extLst>
          </p:cNvPr>
          <p:cNvSpPr txBox="1"/>
          <p:nvPr/>
        </p:nvSpPr>
        <p:spPr>
          <a:xfrm>
            <a:off x="7878618" y="5855854"/>
            <a:ext cx="287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Stop words</a:t>
            </a:r>
          </a:p>
          <a:p>
            <a:r>
              <a:rPr lang="en-US" dirty="0">
                <a:highlight>
                  <a:srgbClr val="00FF00"/>
                </a:highlight>
              </a:rPr>
              <a:t>To-be-Stemmed words</a:t>
            </a:r>
          </a:p>
        </p:txBody>
      </p:sp>
    </p:spTree>
    <p:extLst>
      <p:ext uri="{BB962C8B-B14F-4D97-AF65-F5344CB8AC3E}">
        <p14:creationId xmlns:p14="http://schemas.microsoft.com/office/powerpoint/2010/main" val="291743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2734E-D0C6-0F98-5E3F-3B4EFB22E6BC}"/>
              </a:ext>
            </a:extLst>
          </p:cNvPr>
          <p:cNvSpPr/>
          <p:nvPr/>
        </p:nvSpPr>
        <p:spPr>
          <a:xfrm>
            <a:off x="554182" y="175491"/>
            <a:ext cx="11637818" cy="775855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Intuition – Data Cleaning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77CD9F-F2BC-9566-64AA-2A919FCE2207}"/>
              </a:ext>
            </a:extLst>
          </p:cNvPr>
          <p:cNvSpPr/>
          <p:nvPr/>
        </p:nvSpPr>
        <p:spPr>
          <a:xfrm>
            <a:off x="0" y="175490"/>
            <a:ext cx="554182" cy="775855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44AA14B-D491-71CD-F9F2-DC6B9929538D}"/>
              </a:ext>
            </a:extLst>
          </p:cNvPr>
          <p:cNvSpPr/>
          <p:nvPr/>
        </p:nvSpPr>
        <p:spPr>
          <a:xfrm>
            <a:off x="812800" y="1466272"/>
            <a:ext cx="1962728" cy="7781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Original Reviews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2BFF7F79-C0BE-2F22-3DD6-7C0D16894F56}"/>
              </a:ext>
            </a:extLst>
          </p:cNvPr>
          <p:cNvSpPr/>
          <p:nvPr/>
        </p:nvSpPr>
        <p:spPr>
          <a:xfrm>
            <a:off x="3108037" y="1466273"/>
            <a:ext cx="2341418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Dropping Special Characters &amp; #’s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2BDE07FF-0046-B3B0-4515-0AF505FCFB28}"/>
              </a:ext>
            </a:extLst>
          </p:cNvPr>
          <p:cNvSpPr/>
          <p:nvPr/>
        </p:nvSpPr>
        <p:spPr>
          <a:xfrm>
            <a:off x="5781963" y="1466272"/>
            <a:ext cx="2096655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to small case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E0FBAE7-5BAF-CA43-2FDC-34A5A1000BF4}"/>
              </a:ext>
            </a:extLst>
          </p:cNvPr>
          <p:cNvSpPr/>
          <p:nvPr/>
        </p:nvSpPr>
        <p:spPr>
          <a:xfrm>
            <a:off x="8183416" y="1466271"/>
            <a:ext cx="2189020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Dropping </a:t>
            </a:r>
            <a:r>
              <a:rPr lang="en-US" sz="1600" dirty="0" err="1">
                <a:solidFill>
                  <a:schemeClr val="bg1"/>
                </a:solidFill>
              </a:rPr>
              <a:t>Stopwords</a:t>
            </a:r>
            <a:r>
              <a:rPr lang="en-US" sz="1600" dirty="0">
                <a:solidFill>
                  <a:schemeClr val="bg1"/>
                </a:solidFill>
              </a:rPr>
              <a:t> and Stemming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FBA9A-6696-3764-B658-AFD7B12BDB94}"/>
              </a:ext>
            </a:extLst>
          </p:cNvPr>
          <p:cNvSpPr txBox="1"/>
          <p:nvPr/>
        </p:nvSpPr>
        <p:spPr>
          <a:xfrm>
            <a:off x="812800" y="2759363"/>
            <a:ext cx="9559636" cy="281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wow love place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crust not good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tasti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textur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nasti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combo like burger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beer decent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would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recommend wing well pizza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Highli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recommend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01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FEEF8A9-8DAC-767F-7615-D0C1D30D9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00AE56E-F6AD-04D4-5735-BFCC5031C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9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8647-F8CF-AC8B-BF2E-C9430A05D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82" y="601223"/>
            <a:ext cx="3329177" cy="3440831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is Sentiment Analysis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CF76B2C6-AF36-4AD5-FB17-0FF22549B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82" y="4042054"/>
            <a:ext cx="3110108" cy="2261469"/>
          </a:xfr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B383DEC-9104-1A36-4936-51BAF9DA4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09"/>
          <a:stretch/>
        </p:blipFill>
        <p:spPr>
          <a:xfrm>
            <a:off x="5847865" y="3592945"/>
            <a:ext cx="5632935" cy="2629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3A593-4313-F670-8480-E8451510B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65" y="397164"/>
            <a:ext cx="5632935" cy="27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49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8647-F8CF-AC8B-BF2E-C9430A05D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82" y="601223"/>
            <a:ext cx="3329177" cy="3440831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is Sentiment Analysis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CF76B2C6-AF36-4AD5-FB17-0FF22549B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82" y="4042054"/>
            <a:ext cx="3110108" cy="22614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AF468-94B1-3478-62C3-32338E7D933A}"/>
              </a:ext>
            </a:extLst>
          </p:cNvPr>
          <p:cNvSpPr txBox="1"/>
          <p:nvPr/>
        </p:nvSpPr>
        <p:spPr>
          <a:xfrm>
            <a:off x="6096000" y="1930399"/>
            <a:ext cx="5597236" cy="25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of Computationally identifying and categorizing opinions from piece of text, and determine whether the writer’s attitude towards particular topic or the product, is positive, negative or neutral. </a:t>
            </a:r>
          </a:p>
        </p:txBody>
      </p:sp>
    </p:spTree>
    <p:extLst>
      <p:ext uri="{BB962C8B-B14F-4D97-AF65-F5344CB8AC3E}">
        <p14:creationId xmlns:p14="http://schemas.microsoft.com/office/powerpoint/2010/main" val="345037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5ED1B51-3738-8B94-470E-95F158607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3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2734E-D0C6-0F98-5E3F-3B4EFB22E6BC}"/>
              </a:ext>
            </a:extLst>
          </p:cNvPr>
          <p:cNvSpPr/>
          <p:nvPr/>
        </p:nvSpPr>
        <p:spPr>
          <a:xfrm>
            <a:off x="554182" y="175491"/>
            <a:ext cx="11637818" cy="775855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Intuition – Data Cleaning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77CD9F-F2BC-9566-64AA-2A919FCE2207}"/>
              </a:ext>
            </a:extLst>
          </p:cNvPr>
          <p:cNvSpPr/>
          <p:nvPr/>
        </p:nvSpPr>
        <p:spPr>
          <a:xfrm>
            <a:off x="0" y="175490"/>
            <a:ext cx="554182" cy="775855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44AA14B-D491-71CD-F9F2-DC6B9929538D}"/>
              </a:ext>
            </a:extLst>
          </p:cNvPr>
          <p:cNvSpPr/>
          <p:nvPr/>
        </p:nvSpPr>
        <p:spPr>
          <a:xfrm>
            <a:off x="812800" y="1466272"/>
            <a:ext cx="1962728" cy="7781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Original Reviews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2BFF7F79-C0BE-2F22-3DD6-7C0D16894F56}"/>
              </a:ext>
            </a:extLst>
          </p:cNvPr>
          <p:cNvSpPr/>
          <p:nvPr/>
        </p:nvSpPr>
        <p:spPr>
          <a:xfrm>
            <a:off x="3108037" y="1466273"/>
            <a:ext cx="2341418" cy="775855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Dropping Special Characters &amp; #’s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2BDE07FF-0046-B3B0-4515-0AF505FCFB28}"/>
              </a:ext>
            </a:extLst>
          </p:cNvPr>
          <p:cNvSpPr/>
          <p:nvPr/>
        </p:nvSpPr>
        <p:spPr>
          <a:xfrm>
            <a:off x="5781963" y="1466272"/>
            <a:ext cx="2068945" cy="775855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Converting to small case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E0FBAE7-5BAF-CA43-2FDC-34A5A1000BF4}"/>
              </a:ext>
            </a:extLst>
          </p:cNvPr>
          <p:cNvSpPr/>
          <p:nvPr/>
        </p:nvSpPr>
        <p:spPr>
          <a:xfrm>
            <a:off x="8183416" y="1466271"/>
            <a:ext cx="2189020" cy="775855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Dropping </a:t>
            </a:r>
            <a:r>
              <a:rPr lang="en-US" sz="1600" dirty="0" err="1">
                <a:solidFill>
                  <a:schemeClr val="tx1"/>
                </a:solidFill>
              </a:rPr>
              <a:t>Stopwords</a:t>
            </a:r>
            <a:r>
              <a:rPr lang="en-US" sz="1600" dirty="0">
                <a:solidFill>
                  <a:schemeClr val="tx1"/>
                </a:solidFill>
              </a:rPr>
              <a:t> and Stemming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FBA9A-6696-3764-B658-AFD7B12BDB94}"/>
              </a:ext>
            </a:extLst>
          </p:cNvPr>
          <p:cNvSpPr txBox="1"/>
          <p:nvPr/>
        </p:nvSpPr>
        <p:spPr>
          <a:xfrm>
            <a:off x="812800" y="2759363"/>
            <a:ext cx="9559636" cy="281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Wow… Loved this place.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Crust is not good.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tasty and the texture was just nasty.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there are combos like a burger, fries and beer for 23 which is a decent deal.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would definitely recommend the wings as well as the pizza.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recommended.</a:t>
            </a:r>
          </a:p>
        </p:txBody>
      </p:sp>
    </p:spTree>
    <p:extLst>
      <p:ext uri="{BB962C8B-B14F-4D97-AF65-F5344CB8AC3E}">
        <p14:creationId xmlns:p14="http://schemas.microsoft.com/office/powerpoint/2010/main" val="202319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2734E-D0C6-0F98-5E3F-3B4EFB22E6BC}"/>
              </a:ext>
            </a:extLst>
          </p:cNvPr>
          <p:cNvSpPr/>
          <p:nvPr/>
        </p:nvSpPr>
        <p:spPr>
          <a:xfrm>
            <a:off x="554182" y="175491"/>
            <a:ext cx="11637818" cy="775855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Intuition – Data Cleaning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77CD9F-F2BC-9566-64AA-2A919FCE2207}"/>
              </a:ext>
            </a:extLst>
          </p:cNvPr>
          <p:cNvSpPr/>
          <p:nvPr/>
        </p:nvSpPr>
        <p:spPr>
          <a:xfrm>
            <a:off x="0" y="175490"/>
            <a:ext cx="554182" cy="775855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44AA14B-D491-71CD-F9F2-DC6B9929538D}"/>
              </a:ext>
            </a:extLst>
          </p:cNvPr>
          <p:cNvSpPr/>
          <p:nvPr/>
        </p:nvSpPr>
        <p:spPr>
          <a:xfrm>
            <a:off x="812800" y="1466272"/>
            <a:ext cx="1962728" cy="7781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Original Reviews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2BFF7F79-C0BE-2F22-3DD6-7C0D16894F56}"/>
              </a:ext>
            </a:extLst>
          </p:cNvPr>
          <p:cNvSpPr/>
          <p:nvPr/>
        </p:nvSpPr>
        <p:spPr>
          <a:xfrm>
            <a:off x="3108037" y="1466273"/>
            <a:ext cx="2341418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Dropping Special Characters &amp; #’s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2BDE07FF-0046-B3B0-4515-0AF505FCFB28}"/>
              </a:ext>
            </a:extLst>
          </p:cNvPr>
          <p:cNvSpPr/>
          <p:nvPr/>
        </p:nvSpPr>
        <p:spPr>
          <a:xfrm>
            <a:off x="5781963" y="1466272"/>
            <a:ext cx="2068945" cy="775855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Converting to small case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E0FBAE7-5BAF-CA43-2FDC-34A5A1000BF4}"/>
              </a:ext>
            </a:extLst>
          </p:cNvPr>
          <p:cNvSpPr/>
          <p:nvPr/>
        </p:nvSpPr>
        <p:spPr>
          <a:xfrm>
            <a:off x="8183416" y="1466271"/>
            <a:ext cx="2189020" cy="775855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Dropping </a:t>
            </a:r>
            <a:r>
              <a:rPr lang="en-US" sz="1600" dirty="0" err="1">
                <a:solidFill>
                  <a:schemeClr val="tx1"/>
                </a:solidFill>
              </a:rPr>
              <a:t>Stopwords</a:t>
            </a:r>
            <a:r>
              <a:rPr lang="en-US" sz="1600" dirty="0">
                <a:solidFill>
                  <a:schemeClr val="tx1"/>
                </a:solidFill>
              </a:rPr>
              <a:t> and Stemming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FBA9A-6696-3764-B658-AFD7B12BDB94}"/>
              </a:ext>
            </a:extLst>
          </p:cNvPr>
          <p:cNvSpPr txBox="1"/>
          <p:nvPr/>
        </p:nvSpPr>
        <p:spPr>
          <a:xfrm>
            <a:off x="812800" y="2759363"/>
            <a:ext cx="9559636" cy="281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Wow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… 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oved this place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Crust is not good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tasty and the texture was just nasty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there are combos like a burger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fries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beer for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is a decent deal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would definitely recommend the wings as well as the pizza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recommended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185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2734E-D0C6-0F98-5E3F-3B4EFB22E6BC}"/>
              </a:ext>
            </a:extLst>
          </p:cNvPr>
          <p:cNvSpPr/>
          <p:nvPr/>
        </p:nvSpPr>
        <p:spPr>
          <a:xfrm>
            <a:off x="554182" y="175491"/>
            <a:ext cx="11637818" cy="775855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Intuition – Data Cleaning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77CD9F-F2BC-9566-64AA-2A919FCE2207}"/>
              </a:ext>
            </a:extLst>
          </p:cNvPr>
          <p:cNvSpPr/>
          <p:nvPr/>
        </p:nvSpPr>
        <p:spPr>
          <a:xfrm>
            <a:off x="0" y="175490"/>
            <a:ext cx="554182" cy="775855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44AA14B-D491-71CD-F9F2-DC6B9929538D}"/>
              </a:ext>
            </a:extLst>
          </p:cNvPr>
          <p:cNvSpPr/>
          <p:nvPr/>
        </p:nvSpPr>
        <p:spPr>
          <a:xfrm>
            <a:off x="812800" y="1466272"/>
            <a:ext cx="1962728" cy="7781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Original Reviews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2BFF7F79-C0BE-2F22-3DD6-7C0D16894F56}"/>
              </a:ext>
            </a:extLst>
          </p:cNvPr>
          <p:cNvSpPr/>
          <p:nvPr/>
        </p:nvSpPr>
        <p:spPr>
          <a:xfrm>
            <a:off x="3108037" y="1466273"/>
            <a:ext cx="2341418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Dropping Special Characters &amp; #’s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2BDE07FF-0046-B3B0-4515-0AF505FCFB28}"/>
              </a:ext>
            </a:extLst>
          </p:cNvPr>
          <p:cNvSpPr/>
          <p:nvPr/>
        </p:nvSpPr>
        <p:spPr>
          <a:xfrm>
            <a:off x="5781963" y="1466272"/>
            <a:ext cx="2068945" cy="775855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Converting to small case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E0FBAE7-5BAF-CA43-2FDC-34A5A1000BF4}"/>
              </a:ext>
            </a:extLst>
          </p:cNvPr>
          <p:cNvSpPr/>
          <p:nvPr/>
        </p:nvSpPr>
        <p:spPr>
          <a:xfrm>
            <a:off x="8183416" y="1466271"/>
            <a:ext cx="2189020" cy="775855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Dropping </a:t>
            </a:r>
            <a:r>
              <a:rPr lang="en-US" sz="1600" dirty="0" err="1">
                <a:solidFill>
                  <a:schemeClr val="tx1"/>
                </a:solidFill>
              </a:rPr>
              <a:t>Stopwords</a:t>
            </a:r>
            <a:r>
              <a:rPr lang="en-US" sz="1600" dirty="0">
                <a:solidFill>
                  <a:schemeClr val="tx1"/>
                </a:solidFill>
              </a:rPr>
              <a:t> and Stemming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FBA9A-6696-3764-B658-AFD7B12BDB94}"/>
              </a:ext>
            </a:extLst>
          </p:cNvPr>
          <p:cNvSpPr txBox="1"/>
          <p:nvPr/>
        </p:nvSpPr>
        <p:spPr>
          <a:xfrm>
            <a:off x="812800" y="2759363"/>
            <a:ext cx="9559636" cy="281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Wow Loved this place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Crust is not good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tasty and the texture was just nasty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there are combos like a burger fries and beer for  which is a decent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would definitely recommend the wings as well as the pizza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recommended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48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2734E-D0C6-0F98-5E3F-3B4EFB22E6BC}"/>
              </a:ext>
            </a:extLst>
          </p:cNvPr>
          <p:cNvSpPr/>
          <p:nvPr/>
        </p:nvSpPr>
        <p:spPr>
          <a:xfrm>
            <a:off x="554182" y="175491"/>
            <a:ext cx="11637818" cy="775855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Intuition – Data Cleaning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77CD9F-F2BC-9566-64AA-2A919FCE2207}"/>
              </a:ext>
            </a:extLst>
          </p:cNvPr>
          <p:cNvSpPr/>
          <p:nvPr/>
        </p:nvSpPr>
        <p:spPr>
          <a:xfrm>
            <a:off x="0" y="175490"/>
            <a:ext cx="554182" cy="775855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44AA14B-D491-71CD-F9F2-DC6B9929538D}"/>
              </a:ext>
            </a:extLst>
          </p:cNvPr>
          <p:cNvSpPr/>
          <p:nvPr/>
        </p:nvSpPr>
        <p:spPr>
          <a:xfrm>
            <a:off x="812800" y="1466272"/>
            <a:ext cx="1962728" cy="7781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Original Reviews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2BFF7F79-C0BE-2F22-3DD6-7C0D16894F56}"/>
              </a:ext>
            </a:extLst>
          </p:cNvPr>
          <p:cNvSpPr/>
          <p:nvPr/>
        </p:nvSpPr>
        <p:spPr>
          <a:xfrm>
            <a:off x="3108037" y="1466273"/>
            <a:ext cx="2341418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Dropping Special Characters &amp; #’s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2BDE07FF-0046-B3B0-4515-0AF505FCFB28}"/>
              </a:ext>
            </a:extLst>
          </p:cNvPr>
          <p:cNvSpPr/>
          <p:nvPr/>
        </p:nvSpPr>
        <p:spPr>
          <a:xfrm>
            <a:off x="5781963" y="1466272"/>
            <a:ext cx="2096655" cy="77585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to small case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E0FBAE7-5BAF-CA43-2FDC-34A5A1000BF4}"/>
              </a:ext>
            </a:extLst>
          </p:cNvPr>
          <p:cNvSpPr/>
          <p:nvPr/>
        </p:nvSpPr>
        <p:spPr>
          <a:xfrm>
            <a:off x="8183416" y="1466271"/>
            <a:ext cx="2189020" cy="775855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Dropping </a:t>
            </a:r>
            <a:r>
              <a:rPr lang="en-US" sz="1600" dirty="0" err="1">
                <a:solidFill>
                  <a:schemeClr val="tx1"/>
                </a:solidFill>
              </a:rPr>
              <a:t>Stopwords</a:t>
            </a:r>
            <a:r>
              <a:rPr lang="en-US" sz="1600" dirty="0">
                <a:solidFill>
                  <a:schemeClr val="tx1"/>
                </a:solidFill>
              </a:rPr>
              <a:t> and Stemming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FBA9A-6696-3764-B658-AFD7B12BDB94}"/>
              </a:ext>
            </a:extLst>
          </p:cNvPr>
          <p:cNvSpPr txBox="1"/>
          <p:nvPr/>
        </p:nvSpPr>
        <p:spPr>
          <a:xfrm>
            <a:off x="812800" y="2759363"/>
            <a:ext cx="9559636" cy="281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Wow Loved this place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Crust is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good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tasty and the texture was just nasty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there are combos like a burger fries and beer for  which is a decent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would definitely recommend the wings as well as the pizza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recommended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48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524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Emotion Detection From Text  or  Sentiment Analysis using Python</vt:lpstr>
      <vt:lpstr>PowerPoint Presentation</vt:lpstr>
      <vt:lpstr>What is Sentiment Analysis</vt:lpstr>
      <vt:lpstr>What is 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Detection From Text  or  Sentiment Analysis using Python</dc:title>
  <dc:creator>Vasu Goel</dc:creator>
  <cp:lastModifiedBy>Vasu Goel</cp:lastModifiedBy>
  <cp:revision>8</cp:revision>
  <dcterms:created xsi:type="dcterms:W3CDTF">2022-11-01T14:28:01Z</dcterms:created>
  <dcterms:modified xsi:type="dcterms:W3CDTF">2022-11-01T19:54:47Z</dcterms:modified>
</cp:coreProperties>
</file>